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5"/>
  </p:normalViewPr>
  <p:slideViewPr>
    <p:cSldViewPr>
      <p:cViewPr varScale="1">
        <p:scale>
          <a:sx n="58" d="100"/>
          <a:sy n="58" d="100"/>
        </p:scale>
        <p:origin x="280" y="7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8" y="2238812"/>
            <a:ext cx="17487842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2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8"/>
            <a:ext cx="16922123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5277" y="6228785"/>
            <a:ext cx="4173854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US" sz="5250" spc="114" dirty="0"/>
              <a:t>Kalid </a:t>
            </a:r>
            <a:r>
              <a:rPr lang="en-US" sz="5250" spc="114" dirty="0" err="1"/>
              <a:t>Sibindy</a:t>
            </a:r>
            <a:r>
              <a:rPr sz="5250" spc="195" dirty="0"/>
              <a:t> </a:t>
            </a:r>
            <a:r>
              <a:rPr lang="en-US" sz="5250" spc="114" dirty="0"/>
              <a:t>22</a:t>
            </a:r>
            <a:r>
              <a:rPr sz="5250" spc="114" dirty="0"/>
              <a:t>.</a:t>
            </a:r>
            <a:r>
              <a:rPr lang="en-US" sz="5250" spc="114" dirty="0"/>
              <a:t>10</a:t>
            </a:r>
            <a:r>
              <a:rPr sz="5250" spc="114" dirty="0"/>
              <a:t>.202</a:t>
            </a:r>
            <a:r>
              <a:rPr lang="en-US" sz="5250" spc="114" dirty="0"/>
              <a:t>4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5" y="159984"/>
            <a:ext cx="5223484" cy="26101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70" y="9928482"/>
            <a:ext cx="6282049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059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59"/>
            <a:ext cx="11583035" cy="7854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 dirty="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5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33"/>
                </a:lnTo>
                <a:lnTo>
                  <a:pt x="115126" y="77837"/>
                </a:lnTo>
                <a:lnTo>
                  <a:pt x="77703" y="115254"/>
                </a:lnTo>
                <a:lnTo>
                  <a:pt x="47205" y="158724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65"/>
                </a:lnTo>
                <a:lnTo>
                  <a:pt x="797" y="673846"/>
                </a:lnTo>
                <a:lnTo>
                  <a:pt x="2961" y="725542"/>
                </a:lnTo>
                <a:lnTo>
                  <a:pt x="7176" y="769872"/>
                </a:lnTo>
                <a:lnTo>
                  <a:pt x="14125" y="807656"/>
                </a:lnTo>
                <a:lnTo>
                  <a:pt x="47205" y="888374"/>
                </a:lnTo>
                <a:lnTo>
                  <a:pt x="77703" y="931844"/>
                </a:lnTo>
                <a:lnTo>
                  <a:pt x="115126" y="969261"/>
                </a:lnTo>
                <a:lnTo>
                  <a:pt x="158617" y="999765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5"/>
                </a:lnTo>
                <a:lnTo>
                  <a:pt x="6586011" y="969261"/>
                </a:lnTo>
                <a:lnTo>
                  <a:pt x="6623435" y="931844"/>
                </a:lnTo>
                <a:lnTo>
                  <a:pt x="6653933" y="888374"/>
                </a:lnTo>
                <a:lnTo>
                  <a:pt x="6676646" y="839712"/>
                </a:lnTo>
                <a:lnTo>
                  <a:pt x="6693961" y="769872"/>
                </a:lnTo>
                <a:lnTo>
                  <a:pt x="6698176" y="725542"/>
                </a:lnTo>
                <a:lnTo>
                  <a:pt x="6700341" y="673846"/>
                </a:lnTo>
                <a:lnTo>
                  <a:pt x="6701138" y="613965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4"/>
                </a:lnTo>
                <a:lnTo>
                  <a:pt x="6623435" y="115254"/>
                </a:lnTo>
                <a:lnTo>
                  <a:pt x="6586011" y="77837"/>
                </a:lnTo>
                <a:lnTo>
                  <a:pt x="6542521" y="47333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213" y="2406734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"/>
                <a:cs typeface="Arial"/>
              </a:rPr>
              <a:t>Perform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5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75" y="0"/>
                </a:moveTo>
                <a:lnTo>
                  <a:pt x="544590" y="0"/>
                </a:lnTo>
                <a:lnTo>
                  <a:pt x="470118" y="120"/>
                </a:lnTo>
                <a:lnTo>
                  <a:pt x="405374" y="966"/>
                </a:lnTo>
                <a:lnTo>
                  <a:pt x="349478" y="3262"/>
                </a:lnTo>
                <a:lnTo>
                  <a:pt x="301549" y="7734"/>
                </a:lnTo>
                <a:lnTo>
                  <a:pt x="260706" y="15106"/>
                </a:lnTo>
                <a:lnTo>
                  <a:pt x="181315" y="46204"/>
                </a:lnTo>
                <a:lnTo>
                  <a:pt x="140406" y="72320"/>
                </a:lnTo>
                <a:lnTo>
                  <a:pt x="103884" y="103906"/>
                </a:lnTo>
                <a:lnTo>
                  <a:pt x="72291" y="140416"/>
                </a:lnTo>
                <a:lnTo>
                  <a:pt x="46173" y="181304"/>
                </a:lnTo>
                <a:lnTo>
                  <a:pt x="26072" y="226024"/>
                </a:lnTo>
                <a:lnTo>
                  <a:pt x="8330" y="298196"/>
                </a:lnTo>
                <a:lnTo>
                  <a:pt x="3769" y="344950"/>
                </a:lnTo>
                <a:lnTo>
                  <a:pt x="1268" y="398334"/>
                </a:lnTo>
                <a:lnTo>
                  <a:pt x="215" y="457986"/>
                </a:lnTo>
                <a:lnTo>
                  <a:pt x="0" y="523544"/>
                </a:lnTo>
                <a:lnTo>
                  <a:pt x="215" y="589106"/>
                </a:lnTo>
                <a:lnTo>
                  <a:pt x="1268" y="648761"/>
                </a:lnTo>
                <a:lnTo>
                  <a:pt x="3769" y="702146"/>
                </a:lnTo>
                <a:lnTo>
                  <a:pt x="8330" y="748899"/>
                </a:lnTo>
                <a:lnTo>
                  <a:pt x="15560" y="788659"/>
                </a:lnTo>
                <a:lnTo>
                  <a:pt x="46173" y="865787"/>
                </a:lnTo>
                <a:lnTo>
                  <a:pt x="72291" y="906676"/>
                </a:lnTo>
                <a:lnTo>
                  <a:pt x="103884" y="943185"/>
                </a:lnTo>
                <a:lnTo>
                  <a:pt x="140406" y="974770"/>
                </a:lnTo>
                <a:lnTo>
                  <a:pt x="181315" y="1000884"/>
                </a:lnTo>
                <a:lnTo>
                  <a:pt x="226066" y="1020984"/>
                </a:lnTo>
                <a:lnTo>
                  <a:pt x="301549" y="1039354"/>
                </a:lnTo>
                <a:lnTo>
                  <a:pt x="349478" y="1043825"/>
                </a:lnTo>
                <a:lnTo>
                  <a:pt x="405374" y="1046121"/>
                </a:lnTo>
                <a:lnTo>
                  <a:pt x="470118" y="1046967"/>
                </a:lnTo>
                <a:lnTo>
                  <a:pt x="544590" y="1047088"/>
                </a:lnTo>
                <a:lnTo>
                  <a:pt x="6156775" y="1047088"/>
                </a:lnTo>
                <a:lnTo>
                  <a:pt x="6231248" y="1046967"/>
                </a:lnTo>
                <a:lnTo>
                  <a:pt x="6295992" y="1046121"/>
                </a:lnTo>
                <a:lnTo>
                  <a:pt x="6351887" y="1043825"/>
                </a:lnTo>
                <a:lnTo>
                  <a:pt x="6399816" y="1039354"/>
                </a:lnTo>
                <a:lnTo>
                  <a:pt x="6440660" y="1031982"/>
                </a:lnTo>
                <a:lnTo>
                  <a:pt x="6520051" y="1000884"/>
                </a:lnTo>
                <a:lnTo>
                  <a:pt x="6560959" y="974770"/>
                </a:lnTo>
                <a:lnTo>
                  <a:pt x="6597482" y="943185"/>
                </a:lnTo>
                <a:lnTo>
                  <a:pt x="6629074" y="906676"/>
                </a:lnTo>
                <a:lnTo>
                  <a:pt x="6655193" y="865787"/>
                </a:lnTo>
                <a:lnTo>
                  <a:pt x="6675294" y="821064"/>
                </a:lnTo>
                <a:lnTo>
                  <a:pt x="6693036" y="748899"/>
                </a:lnTo>
                <a:lnTo>
                  <a:pt x="6697597" y="702146"/>
                </a:lnTo>
                <a:lnTo>
                  <a:pt x="6700098" y="648761"/>
                </a:lnTo>
                <a:lnTo>
                  <a:pt x="6701151" y="589106"/>
                </a:lnTo>
                <a:lnTo>
                  <a:pt x="6701366" y="523544"/>
                </a:lnTo>
                <a:lnTo>
                  <a:pt x="6701151" y="457986"/>
                </a:lnTo>
                <a:lnTo>
                  <a:pt x="6700098" y="398334"/>
                </a:lnTo>
                <a:lnTo>
                  <a:pt x="6697597" y="344950"/>
                </a:lnTo>
                <a:lnTo>
                  <a:pt x="6693036" y="298196"/>
                </a:lnTo>
                <a:lnTo>
                  <a:pt x="6685805" y="258433"/>
                </a:lnTo>
                <a:lnTo>
                  <a:pt x="6655193" y="181304"/>
                </a:lnTo>
                <a:lnTo>
                  <a:pt x="6629074" y="140416"/>
                </a:lnTo>
                <a:lnTo>
                  <a:pt x="6597482" y="103906"/>
                </a:lnTo>
                <a:lnTo>
                  <a:pt x="6560959" y="72320"/>
                </a:lnTo>
                <a:lnTo>
                  <a:pt x="6520051" y="46204"/>
                </a:lnTo>
                <a:lnTo>
                  <a:pt x="6475300" y="26103"/>
                </a:lnTo>
                <a:lnTo>
                  <a:pt x="6399816" y="7734"/>
                </a:lnTo>
                <a:lnTo>
                  <a:pt x="6351887" y="3262"/>
                </a:lnTo>
                <a:lnTo>
                  <a:pt x="6295992" y="966"/>
                </a:lnTo>
                <a:lnTo>
                  <a:pt x="6231248" y="120"/>
                </a:lnTo>
                <a:lnTo>
                  <a:pt x="615677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4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0"/>
                </a:lnTo>
                <a:lnTo>
                  <a:pt x="321446" y="3074"/>
                </a:lnTo>
                <a:lnTo>
                  <a:pt x="277116" y="7287"/>
                </a:lnTo>
                <a:lnTo>
                  <a:pt x="239341" y="14233"/>
                </a:lnTo>
                <a:lnTo>
                  <a:pt x="158617" y="47324"/>
                </a:lnTo>
                <a:lnTo>
                  <a:pt x="115126" y="77830"/>
                </a:lnTo>
                <a:lnTo>
                  <a:pt x="77703" y="115250"/>
                </a:lnTo>
                <a:lnTo>
                  <a:pt x="47205" y="158723"/>
                </a:lnTo>
                <a:lnTo>
                  <a:pt x="24492" y="207386"/>
                </a:lnTo>
                <a:lnTo>
                  <a:pt x="7176" y="277221"/>
                </a:lnTo>
                <a:lnTo>
                  <a:pt x="2961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5"/>
                </a:lnTo>
                <a:lnTo>
                  <a:pt x="2961" y="725531"/>
                </a:lnTo>
                <a:lnTo>
                  <a:pt x="7176" y="769862"/>
                </a:lnTo>
                <a:lnTo>
                  <a:pt x="14125" y="807646"/>
                </a:lnTo>
                <a:lnTo>
                  <a:pt x="47205" y="888364"/>
                </a:lnTo>
                <a:lnTo>
                  <a:pt x="77703" y="931837"/>
                </a:lnTo>
                <a:lnTo>
                  <a:pt x="115126" y="969256"/>
                </a:lnTo>
                <a:lnTo>
                  <a:pt x="158617" y="999758"/>
                </a:lnTo>
                <a:lnTo>
                  <a:pt x="207314" y="1022481"/>
                </a:lnTo>
                <a:lnTo>
                  <a:pt x="277116" y="1039797"/>
                </a:lnTo>
                <a:lnTo>
                  <a:pt x="321446" y="1044012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2"/>
                </a:lnTo>
                <a:lnTo>
                  <a:pt x="6424022" y="1039797"/>
                </a:lnTo>
                <a:lnTo>
                  <a:pt x="6461797" y="1032848"/>
                </a:lnTo>
                <a:lnTo>
                  <a:pt x="6542521" y="999758"/>
                </a:lnTo>
                <a:lnTo>
                  <a:pt x="6586011" y="969256"/>
                </a:lnTo>
                <a:lnTo>
                  <a:pt x="6623435" y="931837"/>
                </a:lnTo>
                <a:lnTo>
                  <a:pt x="6653933" y="888364"/>
                </a:lnTo>
                <a:lnTo>
                  <a:pt x="6676646" y="839702"/>
                </a:lnTo>
                <a:lnTo>
                  <a:pt x="6693961" y="769862"/>
                </a:lnTo>
                <a:lnTo>
                  <a:pt x="6698176" y="725531"/>
                </a:lnTo>
                <a:lnTo>
                  <a:pt x="6700341" y="673835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6" y="321553"/>
                </a:lnTo>
                <a:lnTo>
                  <a:pt x="6693961" y="277221"/>
                </a:lnTo>
                <a:lnTo>
                  <a:pt x="6687012" y="239438"/>
                </a:lnTo>
                <a:lnTo>
                  <a:pt x="6653933" y="158723"/>
                </a:lnTo>
                <a:lnTo>
                  <a:pt x="6623435" y="115250"/>
                </a:lnTo>
                <a:lnTo>
                  <a:pt x="6586011" y="77830"/>
                </a:lnTo>
                <a:lnTo>
                  <a:pt x="6542521" y="47324"/>
                </a:lnTo>
                <a:lnTo>
                  <a:pt x="6493824" y="24596"/>
                </a:lnTo>
                <a:lnTo>
                  <a:pt x="6424022" y="7287"/>
                </a:lnTo>
                <a:lnTo>
                  <a:pt x="6379691" y="3074"/>
                </a:lnTo>
                <a:lnTo>
                  <a:pt x="6327996" y="910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0"/>
                </a:lnTo>
                <a:lnTo>
                  <a:pt x="321446" y="3074"/>
                </a:lnTo>
                <a:lnTo>
                  <a:pt x="277116" y="7287"/>
                </a:lnTo>
                <a:lnTo>
                  <a:pt x="239341" y="14233"/>
                </a:lnTo>
                <a:lnTo>
                  <a:pt x="158617" y="47324"/>
                </a:lnTo>
                <a:lnTo>
                  <a:pt x="115126" y="77829"/>
                </a:lnTo>
                <a:lnTo>
                  <a:pt x="77703" y="115248"/>
                </a:lnTo>
                <a:lnTo>
                  <a:pt x="47205" y="158718"/>
                </a:lnTo>
                <a:lnTo>
                  <a:pt x="24492" y="207375"/>
                </a:lnTo>
                <a:lnTo>
                  <a:pt x="7176" y="277218"/>
                </a:lnTo>
                <a:lnTo>
                  <a:pt x="2961" y="321551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5"/>
                </a:lnTo>
                <a:lnTo>
                  <a:pt x="2961" y="725531"/>
                </a:lnTo>
                <a:lnTo>
                  <a:pt x="7176" y="769862"/>
                </a:lnTo>
                <a:lnTo>
                  <a:pt x="14125" y="807646"/>
                </a:lnTo>
                <a:lnTo>
                  <a:pt x="47205" y="888363"/>
                </a:lnTo>
                <a:lnTo>
                  <a:pt x="77703" y="931834"/>
                </a:lnTo>
                <a:lnTo>
                  <a:pt x="115126" y="969251"/>
                </a:lnTo>
                <a:lnTo>
                  <a:pt x="158617" y="999754"/>
                </a:lnTo>
                <a:lnTo>
                  <a:pt x="207314" y="1022481"/>
                </a:lnTo>
                <a:lnTo>
                  <a:pt x="277116" y="1039797"/>
                </a:lnTo>
                <a:lnTo>
                  <a:pt x="321446" y="1044012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2"/>
                </a:lnTo>
                <a:lnTo>
                  <a:pt x="6424022" y="1039797"/>
                </a:lnTo>
                <a:lnTo>
                  <a:pt x="6461797" y="1032848"/>
                </a:lnTo>
                <a:lnTo>
                  <a:pt x="6542521" y="999754"/>
                </a:lnTo>
                <a:lnTo>
                  <a:pt x="6586011" y="969251"/>
                </a:lnTo>
                <a:lnTo>
                  <a:pt x="6623435" y="931834"/>
                </a:lnTo>
                <a:lnTo>
                  <a:pt x="6653933" y="888363"/>
                </a:lnTo>
                <a:lnTo>
                  <a:pt x="6676646" y="839702"/>
                </a:lnTo>
                <a:lnTo>
                  <a:pt x="6693961" y="769862"/>
                </a:lnTo>
                <a:lnTo>
                  <a:pt x="6698176" y="725531"/>
                </a:lnTo>
                <a:lnTo>
                  <a:pt x="6700341" y="673835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6" y="321551"/>
                </a:lnTo>
                <a:lnTo>
                  <a:pt x="6693961" y="277218"/>
                </a:lnTo>
                <a:lnTo>
                  <a:pt x="6687012" y="239432"/>
                </a:lnTo>
                <a:lnTo>
                  <a:pt x="6653933" y="158718"/>
                </a:lnTo>
                <a:lnTo>
                  <a:pt x="6623435" y="115248"/>
                </a:lnTo>
                <a:lnTo>
                  <a:pt x="6586011" y="77829"/>
                </a:lnTo>
                <a:lnTo>
                  <a:pt x="6542521" y="47324"/>
                </a:lnTo>
                <a:lnTo>
                  <a:pt x="6493824" y="24596"/>
                </a:lnTo>
                <a:lnTo>
                  <a:pt x="6424022" y="7287"/>
                </a:lnTo>
                <a:lnTo>
                  <a:pt x="6379691" y="3074"/>
                </a:lnTo>
                <a:lnTo>
                  <a:pt x="6327996" y="910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3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2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33"/>
                </a:lnTo>
                <a:lnTo>
                  <a:pt x="115126" y="77837"/>
                </a:lnTo>
                <a:lnTo>
                  <a:pt x="77703" y="115254"/>
                </a:lnTo>
                <a:lnTo>
                  <a:pt x="47205" y="158724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56"/>
                </a:lnTo>
                <a:lnTo>
                  <a:pt x="797" y="673838"/>
                </a:lnTo>
                <a:lnTo>
                  <a:pt x="2961" y="725536"/>
                </a:lnTo>
                <a:lnTo>
                  <a:pt x="7176" y="769869"/>
                </a:lnTo>
                <a:lnTo>
                  <a:pt x="14125" y="807655"/>
                </a:lnTo>
                <a:lnTo>
                  <a:pt x="47205" y="888370"/>
                </a:lnTo>
                <a:lnTo>
                  <a:pt x="77703" y="931840"/>
                </a:lnTo>
                <a:lnTo>
                  <a:pt x="115126" y="969258"/>
                </a:lnTo>
                <a:lnTo>
                  <a:pt x="158617" y="999764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4"/>
                </a:lnTo>
                <a:lnTo>
                  <a:pt x="6586011" y="969258"/>
                </a:lnTo>
                <a:lnTo>
                  <a:pt x="6623435" y="931840"/>
                </a:lnTo>
                <a:lnTo>
                  <a:pt x="6653933" y="888370"/>
                </a:lnTo>
                <a:lnTo>
                  <a:pt x="6676646" y="839712"/>
                </a:lnTo>
                <a:lnTo>
                  <a:pt x="6693961" y="769869"/>
                </a:lnTo>
                <a:lnTo>
                  <a:pt x="6698176" y="725536"/>
                </a:lnTo>
                <a:lnTo>
                  <a:pt x="6700341" y="673838"/>
                </a:lnTo>
                <a:lnTo>
                  <a:pt x="6701138" y="613956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4"/>
                </a:lnTo>
                <a:lnTo>
                  <a:pt x="6623435" y="115254"/>
                </a:lnTo>
                <a:lnTo>
                  <a:pt x="6586011" y="77837"/>
                </a:lnTo>
                <a:lnTo>
                  <a:pt x="6542521" y="47333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68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29"/>
                </a:lnTo>
                <a:lnTo>
                  <a:pt x="115126" y="77832"/>
                </a:lnTo>
                <a:lnTo>
                  <a:pt x="77703" y="115251"/>
                </a:lnTo>
                <a:lnTo>
                  <a:pt x="47205" y="158723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56"/>
                </a:lnTo>
                <a:lnTo>
                  <a:pt x="797" y="673837"/>
                </a:lnTo>
                <a:lnTo>
                  <a:pt x="2961" y="725535"/>
                </a:lnTo>
                <a:lnTo>
                  <a:pt x="7176" y="769866"/>
                </a:lnTo>
                <a:lnTo>
                  <a:pt x="14125" y="807649"/>
                </a:lnTo>
                <a:lnTo>
                  <a:pt x="47205" y="888364"/>
                </a:lnTo>
                <a:lnTo>
                  <a:pt x="77703" y="931837"/>
                </a:lnTo>
                <a:lnTo>
                  <a:pt x="115126" y="969258"/>
                </a:lnTo>
                <a:lnTo>
                  <a:pt x="158617" y="999763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3"/>
                </a:lnTo>
                <a:lnTo>
                  <a:pt x="6586011" y="969258"/>
                </a:lnTo>
                <a:lnTo>
                  <a:pt x="6623435" y="931837"/>
                </a:lnTo>
                <a:lnTo>
                  <a:pt x="6653933" y="888364"/>
                </a:lnTo>
                <a:lnTo>
                  <a:pt x="6676646" y="839702"/>
                </a:lnTo>
                <a:lnTo>
                  <a:pt x="6693961" y="769866"/>
                </a:lnTo>
                <a:lnTo>
                  <a:pt x="6698176" y="725535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3"/>
                </a:lnTo>
                <a:lnTo>
                  <a:pt x="6623435" y="115251"/>
                </a:lnTo>
                <a:lnTo>
                  <a:pt x="6586011" y="77832"/>
                </a:lnTo>
                <a:lnTo>
                  <a:pt x="6542521" y="47329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0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"/>
                <a:cs typeface="Arial"/>
              </a:rPr>
              <a:t>Create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20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80" dirty="0">
                <a:latin typeface="Arial"/>
                <a:cs typeface="Arial"/>
              </a:rPr>
              <a:t>from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51" y="3401770"/>
            <a:ext cx="635000" cy="535940"/>
            <a:chOff x="15388851" y="3401770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28" y="3427947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90" y="0"/>
                  </a:moveTo>
                  <a:lnTo>
                    <a:pt x="198109" y="0"/>
                  </a:lnTo>
                  <a:lnTo>
                    <a:pt x="198109" y="214768"/>
                  </a:lnTo>
                  <a:lnTo>
                    <a:pt x="0" y="214768"/>
                  </a:lnTo>
                  <a:lnTo>
                    <a:pt x="291300" y="483231"/>
                  </a:lnTo>
                  <a:lnTo>
                    <a:pt x="582600" y="214768"/>
                  </a:lnTo>
                  <a:lnTo>
                    <a:pt x="384490" y="214768"/>
                  </a:lnTo>
                  <a:lnTo>
                    <a:pt x="38449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28" y="3427947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6"/>
                  </a:moveTo>
                  <a:lnTo>
                    <a:pt x="582538" y="214776"/>
                  </a:lnTo>
                  <a:lnTo>
                    <a:pt x="291269" y="483237"/>
                  </a:lnTo>
                  <a:lnTo>
                    <a:pt x="0" y="214776"/>
                  </a:lnTo>
                  <a:lnTo>
                    <a:pt x="198063" y="214776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6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3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8" y="3086660"/>
            <a:ext cx="17350740" cy="7363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5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78"/>
            <a:ext cx="18003520" cy="8363828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‘CCA'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 dirty="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 dirty="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 dirty="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 dirty="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8" y="2920854"/>
            <a:ext cx="17264380" cy="752988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 dirty="0">
              <a:latin typeface="Arial"/>
              <a:cs typeface="Arial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-"/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 dirty="0">
              <a:latin typeface="Arial"/>
              <a:cs typeface="Arial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"/>
              <a:buChar char="-"/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0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 dirty="0">
              <a:latin typeface="Arial"/>
              <a:cs typeface="Arial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2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8" y="3057509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-"/>
            </a:pP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 dirty="0">
              <a:latin typeface="Arial"/>
              <a:cs typeface="Arial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 Failed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10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 dirty="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0" dirty="0">
                <a:solidFill>
                  <a:srgbClr val="D5D5D5"/>
                </a:solidFill>
                <a:latin typeface="Arial"/>
                <a:cs typeface="Arial"/>
              </a:rPr>
              <a:t>di</a:t>
            </a:r>
            <a:r>
              <a:rPr sz="3500" spc="120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0" dirty="0">
                <a:solidFill>
                  <a:srgbClr val="D5D5D5"/>
                </a:solidFill>
                <a:latin typeface="Arial"/>
                <a:cs typeface="Arial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 dirty="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27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2" y="3202364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0" dirty="0">
                <a:latin typeface="Arial"/>
                <a:cs typeface="Arial"/>
              </a:rPr>
              <a:t>array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05" dirty="0">
                <a:latin typeface="Arial"/>
                <a:cs typeface="Arial"/>
              </a:rPr>
              <a:t>“Class”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6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85" dirty="0">
                <a:latin typeface="Arial"/>
                <a:cs typeface="Arial"/>
              </a:rPr>
              <a:t>StandardScaler,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55" dirty="0">
                <a:latin typeface="Verdana"/>
                <a:cs typeface="Verdana"/>
              </a:rPr>
              <a:t>f</a:t>
            </a:r>
            <a:r>
              <a:rPr sz="2600" spc="155" dirty="0">
                <a:latin typeface="Arial"/>
                <a:cs typeface="Arial"/>
              </a:rPr>
              <a:t>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519" y="2757676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into training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and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0" dirty="0">
                <a:latin typeface="Arial"/>
                <a:cs typeface="Arial"/>
              </a:rPr>
              <a:t>train_test_split </a:t>
            </a:r>
            <a:r>
              <a:rPr sz="2600" spc="16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3"/>
                </a:lnTo>
                <a:lnTo>
                  <a:pt x="115202" y="77826"/>
                </a:lnTo>
                <a:lnTo>
                  <a:pt x="77778" y="115243"/>
                </a:lnTo>
                <a:lnTo>
                  <a:pt x="4725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55" y="3082820"/>
                </a:lnTo>
                <a:lnTo>
                  <a:pt x="77778" y="3126290"/>
                </a:lnTo>
                <a:lnTo>
                  <a:pt x="115202" y="3163708"/>
                </a:lnTo>
                <a:lnTo>
                  <a:pt x="158667" y="3194211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1"/>
                </a:lnTo>
                <a:lnTo>
                  <a:pt x="3553598" y="3163708"/>
                </a:lnTo>
                <a:lnTo>
                  <a:pt x="3591037" y="3126290"/>
                </a:lnTo>
                <a:lnTo>
                  <a:pt x="3621555" y="3082820"/>
                </a:lnTo>
                <a:lnTo>
                  <a:pt x="3644277" y="3034158"/>
                </a:lnTo>
                <a:lnTo>
                  <a:pt x="3661593" y="2964318"/>
                </a:lnTo>
                <a:lnTo>
                  <a:pt x="3665808" y="2919988"/>
                </a:lnTo>
                <a:lnTo>
                  <a:pt x="3667972" y="2868292"/>
                </a:lnTo>
                <a:lnTo>
                  <a:pt x="3668770" y="2808412"/>
                </a:lnTo>
                <a:lnTo>
                  <a:pt x="3668770" y="433128"/>
                </a:lnTo>
                <a:lnTo>
                  <a:pt x="3667972" y="373245"/>
                </a:lnTo>
                <a:lnTo>
                  <a:pt x="3665808" y="321547"/>
                </a:lnTo>
                <a:lnTo>
                  <a:pt x="3661593" y="277216"/>
                </a:lnTo>
                <a:lnTo>
                  <a:pt x="3654644" y="239432"/>
                </a:lnTo>
                <a:lnTo>
                  <a:pt x="3621555" y="158714"/>
                </a:lnTo>
                <a:lnTo>
                  <a:pt x="3591037" y="115243"/>
                </a:lnTo>
                <a:lnTo>
                  <a:pt x="3553598" y="77826"/>
                </a:lnTo>
                <a:lnTo>
                  <a:pt x="3510113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692" y="2980025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472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83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93" y="988"/>
                </a:lnTo>
                <a:lnTo>
                  <a:pt x="348713" y="3336"/>
                </a:lnTo>
                <a:lnTo>
                  <a:pt x="300627" y="7908"/>
                </a:lnTo>
                <a:lnTo>
                  <a:pt x="259649" y="15445"/>
                </a:lnTo>
                <a:lnTo>
                  <a:pt x="180545" y="46623"/>
                </a:lnTo>
                <a:lnTo>
                  <a:pt x="139996" y="72525"/>
                </a:lnTo>
                <a:lnTo>
                  <a:pt x="103786" y="103852"/>
                </a:lnTo>
                <a:lnTo>
                  <a:pt x="72455" y="140065"/>
                </a:lnTo>
                <a:lnTo>
                  <a:pt x="46539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539" y="3060941"/>
                </a:lnTo>
                <a:lnTo>
                  <a:pt x="72455" y="3101493"/>
                </a:lnTo>
                <a:lnTo>
                  <a:pt x="103786" y="3137704"/>
                </a:lnTo>
                <a:lnTo>
                  <a:pt x="139996" y="3169030"/>
                </a:lnTo>
                <a:lnTo>
                  <a:pt x="180545" y="3194931"/>
                </a:lnTo>
                <a:lnTo>
                  <a:pt x="224895" y="3214865"/>
                </a:lnTo>
                <a:lnTo>
                  <a:pt x="300627" y="3233647"/>
                </a:lnTo>
                <a:lnTo>
                  <a:pt x="348713" y="3238219"/>
                </a:lnTo>
                <a:lnTo>
                  <a:pt x="404793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283" y="3241555"/>
                </a:lnTo>
                <a:lnTo>
                  <a:pt x="3199001" y="3241432"/>
                </a:lnTo>
                <a:lnTo>
                  <a:pt x="3263957" y="3240567"/>
                </a:lnTo>
                <a:lnTo>
                  <a:pt x="3320037" y="3238219"/>
                </a:lnTo>
                <a:lnTo>
                  <a:pt x="3368123" y="3233647"/>
                </a:lnTo>
                <a:lnTo>
                  <a:pt x="3409101" y="3226109"/>
                </a:lnTo>
                <a:lnTo>
                  <a:pt x="3488213" y="3194931"/>
                </a:lnTo>
                <a:lnTo>
                  <a:pt x="3528778" y="3169030"/>
                </a:lnTo>
                <a:lnTo>
                  <a:pt x="3565003" y="3137704"/>
                </a:lnTo>
                <a:lnTo>
                  <a:pt x="3596342" y="3101493"/>
                </a:lnTo>
                <a:lnTo>
                  <a:pt x="3622248" y="3060941"/>
                </a:lnTo>
                <a:lnTo>
                  <a:pt x="3642173" y="3016588"/>
                </a:lnTo>
                <a:lnTo>
                  <a:pt x="3660963" y="2940827"/>
                </a:lnTo>
                <a:lnTo>
                  <a:pt x="3665537" y="2892737"/>
                </a:lnTo>
                <a:lnTo>
                  <a:pt x="3667885" y="2836657"/>
                </a:lnTo>
                <a:lnTo>
                  <a:pt x="3668751" y="2771699"/>
                </a:lnTo>
                <a:lnTo>
                  <a:pt x="3668751" y="469865"/>
                </a:lnTo>
                <a:lnTo>
                  <a:pt x="3667885" y="404906"/>
                </a:lnTo>
                <a:lnTo>
                  <a:pt x="3665537" y="348824"/>
                </a:lnTo>
                <a:lnTo>
                  <a:pt x="3660963" y="300733"/>
                </a:lnTo>
                <a:lnTo>
                  <a:pt x="3653422" y="259747"/>
                </a:lnTo>
                <a:lnTo>
                  <a:pt x="3622248" y="180620"/>
                </a:lnTo>
                <a:lnTo>
                  <a:pt x="3596342" y="140065"/>
                </a:lnTo>
                <a:lnTo>
                  <a:pt x="3565003" y="103852"/>
                </a:lnTo>
                <a:lnTo>
                  <a:pt x="3528778" y="72525"/>
                </a:lnTo>
                <a:lnTo>
                  <a:pt x="3488213" y="46623"/>
                </a:lnTo>
                <a:lnTo>
                  <a:pt x="3443855" y="26690"/>
                </a:lnTo>
                <a:lnTo>
                  <a:pt x="3368123" y="7908"/>
                </a:lnTo>
                <a:lnTo>
                  <a:pt x="3320037" y="3336"/>
                </a:lnTo>
                <a:lnTo>
                  <a:pt x="3263957" y="988"/>
                </a:lnTo>
                <a:lnTo>
                  <a:pt x="3199001" y="123"/>
                </a:lnTo>
                <a:lnTo>
                  <a:pt x="312428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931" y="7101051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745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0" dirty="0">
                <a:latin typeface="Arial"/>
                <a:cs typeface="Arial"/>
              </a:rPr>
              <a:t>LogReg,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065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83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6"/>
                </a:lnTo>
                <a:lnTo>
                  <a:pt x="300596" y="7908"/>
                </a:lnTo>
                <a:lnTo>
                  <a:pt x="259588" y="15445"/>
                </a:lnTo>
                <a:lnTo>
                  <a:pt x="180440" y="46623"/>
                </a:lnTo>
                <a:lnTo>
                  <a:pt x="139895" y="72525"/>
                </a:lnTo>
                <a:lnTo>
                  <a:pt x="103695" y="103852"/>
                </a:lnTo>
                <a:lnTo>
                  <a:pt x="72381" y="140065"/>
                </a:lnTo>
                <a:lnTo>
                  <a:pt x="46495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495" y="3060941"/>
                </a:lnTo>
                <a:lnTo>
                  <a:pt x="72381" y="3101493"/>
                </a:lnTo>
                <a:lnTo>
                  <a:pt x="103695" y="3137704"/>
                </a:lnTo>
                <a:lnTo>
                  <a:pt x="139895" y="3169030"/>
                </a:lnTo>
                <a:lnTo>
                  <a:pt x="180440" y="3194931"/>
                </a:lnTo>
                <a:lnTo>
                  <a:pt x="224791" y="3214865"/>
                </a:lnTo>
                <a:lnTo>
                  <a:pt x="300596" y="3233647"/>
                </a:lnTo>
                <a:lnTo>
                  <a:pt x="348700" y="3238219"/>
                </a:lnTo>
                <a:lnTo>
                  <a:pt x="404789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179" y="3241555"/>
                </a:lnTo>
                <a:lnTo>
                  <a:pt x="3198933" y="3241432"/>
                </a:lnTo>
                <a:lnTo>
                  <a:pt x="3263903" y="3240567"/>
                </a:lnTo>
                <a:lnTo>
                  <a:pt x="3319984" y="3238219"/>
                </a:lnTo>
                <a:lnTo>
                  <a:pt x="3368073" y="3233647"/>
                </a:lnTo>
                <a:lnTo>
                  <a:pt x="3409064" y="3226109"/>
                </a:lnTo>
                <a:lnTo>
                  <a:pt x="3488205" y="3194931"/>
                </a:lnTo>
                <a:lnTo>
                  <a:pt x="3528750" y="3169030"/>
                </a:lnTo>
                <a:lnTo>
                  <a:pt x="3564951" y="3137704"/>
                </a:lnTo>
                <a:lnTo>
                  <a:pt x="3596264" y="3101493"/>
                </a:lnTo>
                <a:lnTo>
                  <a:pt x="3622151" y="3060941"/>
                </a:lnTo>
                <a:lnTo>
                  <a:pt x="3642069" y="3016588"/>
                </a:lnTo>
                <a:lnTo>
                  <a:pt x="3660858" y="2940827"/>
                </a:lnTo>
                <a:lnTo>
                  <a:pt x="3665432" y="2892737"/>
                </a:lnTo>
                <a:lnTo>
                  <a:pt x="3667780" y="2836657"/>
                </a:lnTo>
                <a:lnTo>
                  <a:pt x="3668646" y="2771699"/>
                </a:lnTo>
                <a:lnTo>
                  <a:pt x="3668646" y="469865"/>
                </a:lnTo>
                <a:lnTo>
                  <a:pt x="3667780" y="404906"/>
                </a:lnTo>
                <a:lnTo>
                  <a:pt x="3665432" y="348824"/>
                </a:lnTo>
                <a:lnTo>
                  <a:pt x="3660858" y="300733"/>
                </a:lnTo>
                <a:lnTo>
                  <a:pt x="3653318" y="259747"/>
                </a:lnTo>
                <a:lnTo>
                  <a:pt x="3622151" y="180620"/>
                </a:lnTo>
                <a:lnTo>
                  <a:pt x="3596264" y="140065"/>
                </a:lnTo>
                <a:lnTo>
                  <a:pt x="3564951" y="103852"/>
                </a:lnTo>
                <a:lnTo>
                  <a:pt x="3528750" y="72525"/>
                </a:lnTo>
                <a:lnTo>
                  <a:pt x="3488205" y="46623"/>
                </a:lnTo>
                <a:lnTo>
                  <a:pt x="3443855" y="26690"/>
                </a:lnTo>
                <a:lnTo>
                  <a:pt x="3368073" y="7908"/>
                </a:lnTo>
                <a:lnTo>
                  <a:pt x="3319984" y="3336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32" y="7101051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70" dirty="0">
                <a:latin typeface="Arial"/>
                <a:cs typeface="Arial"/>
              </a:rPr>
              <a:t>method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29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6"/>
                </a:lnTo>
                <a:lnTo>
                  <a:pt x="300604" y="7908"/>
                </a:lnTo>
                <a:lnTo>
                  <a:pt x="259616" y="15445"/>
                </a:lnTo>
                <a:lnTo>
                  <a:pt x="180490" y="46623"/>
                </a:lnTo>
                <a:lnTo>
                  <a:pt x="139938" y="72525"/>
                </a:lnTo>
                <a:lnTo>
                  <a:pt x="103727" y="103852"/>
                </a:lnTo>
                <a:lnTo>
                  <a:pt x="72401" y="140065"/>
                </a:lnTo>
                <a:lnTo>
                  <a:pt x="46500" y="180620"/>
                </a:lnTo>
                <a:lnTo>
                  <a:pt x="26566" y="224977"/>
                </a:lnTo>
                <a:lnTo>
                  <a:pt x="7784" y="300733"/>
                </a:lnTo>
                <a:lnTo>
                  <a:pt x="3212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2" y="2892737"/>
                </a:lnTo>
                <a:lnTo>
                  <a:pt x="7784" y="2940827"/>
                </a:lnTo>
                <a:lnTo>
                  <a:pt x="15322" y="2981815"/>
                </a:lnTo>
                <a:lnTo>
                  <a:pt x="46500" y="3060941"/>
                </a:lnTo>
                <a:lnTo>
                  <a:pt x="72401" y="3101493"/>
                </a:lnTo>
                <a:lnTo>
                  <a:pt x="103727" y="3137704"/>
                </a:lnTo>
                <a:lnTo>
                  <a:pt x="139938" y="3169030"/>
                </a:lnTo>
                <a:lnTo>
                  <a:pt x="180490" y="3194931"/>
                </a:lnTo>
                <a:lnTo>
                  <a:pt x="224843" y="3214865"/>
                </a:lnTo>
                <a:lnTo>
                  <a:pt x="300604" y="3233647"/>
                </a:lnTo>
                <a:lnTo>
                  <a:pt x="348695" y="3238219"/>
                </a:lnTo>
                <a:lnTo>
                  <a:pt x="404777" y="3240567"/>
                </a:lnTo>
                <a:lnTo>
                  <a:pt x="469738" y="3241432"/>
                </a:lnTo>
                <a:lnTo>
                  <a:pt x="544467" y="3241555"/>
                </a:lnTo>
                <a:lnTo>
                  <a:pt x="3124231" y="3241555"/>
                </a:lnTo>
                <a:lnTo>
                  <a:pt x="3198955" y="3241432"/>
                </a:lnTo>
                <a:lnTo>
                  <a:pt x="3263913" y="3240567"/>
                </a:lnTo>
                <a:lnTo>
                  <a:pt x="3319993" y="3238219"/>
                </a:lnTo>
                <a:lnTo>
                  <a:pt x="3368083" y="3233647"/>
                </a:lnTo>
                <a:lnTo>
                  <a:pt x="3409071" y="3226109"/>
                </a:lnTo>
                <a:lnTo>
                  <a:pt x="3488197" y="3194931"/>
                </a:lnTo>
                <a:lnTo>
                  <a:pt x="3528749" y="3169030"/>
                </a:lnTo>
                <a:lnTo>
                  <a:pt x="3564960" y="3137704"/>
                </a:lnTo>
                <a:lnTo>
                  <a:pt x="3596286" y="3101493"/>
                </a:lnTo>
                <a:lnTo>
                  <a:pt x="3622188" y="3060941"/>
                </a:lnTo>
                <a:lnTo>
                  <a:pt x="3642121" y="3016588"/>
                </a:lnTo>
                <a:lnTo>
                  <a:pt x="3660903" y="2940827"/>
                </a:lnTo>
                <a:lnTo>
                  <a:pt x="3665475" y="2892737"/>
                </a:lnTo>
                <a:lnTo>
                  <a:pt x="3667823" y="2836657"/>
                </a:lnTo>
                <a:lnTo>
                  <a:pt x="3668688" y="2771699"/>
                </a:lnTo>
                <a:lnTo>
                  <a:pt x="3668688" y="469865"/>
                </a:lnTo>
                <a:lnTo>
                  <a:pt x="3667823" y="404906"/>
                </a:lnTo>
                <a:lnTo>
                  <a:pt x="3665475" y="348824"/>
                </a:lnTo>
                <a:lnTo>
                  <a:pt x="3660903" y="300733"/>
                </a:lnTo>
                <a:lnTo>
                  <a:pt x="3653366" y="259747"/>
                </a:lnTo>
                <a:lnTo>
                  <a:pt x="3622188" y="180620"/>
                </a:lnTo>
                <a:lnTo>
                  <a:pt x="3596286" y="140065"/>
                </a:lnTo>
                <a:lnTo>
                  <a:pt x="3564960" y="103852"/>
                </a:lnTo>
                <a:lnTo>
                  <a:pt x="3528749" y="72525"/>
                </a:lnTo>
                <a:lnTo>
                  <a:pt x="3488197" y="46623"/>
                </a:lnTo>
                <a:lnTo>
                  <a:pt x="3443844" y="26690"/>
                </a:lnTo>
                <a:lnTo>
                  <a:pt x="3368083" y="7908"/>
                </a:lnTo>
                <a:lnTo>
                  <a:pt x="3319993" y="3336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58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7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6"/>
                </a:lnTo>
                <a:lnTo>
                  <a:pt x="300599" y="7908"/>
                </a:lnTo>
                <a:lnTo>
                  <a:pt x="259613" y="15445"/>
                </a:lnTo>
                <a:lnTo>
                  <a:pt x="180486" y="46623"/>
                </a:lnTo>
                <a:lnTo>
                  <a:pt x="139931" y="72525"/>
                </a:lnTo>
                <a:lnTo>
                  <a:pt x="103718" y="103852"/>
                </a:lnTo>
                <a:lnTo>
                  <a:pt x="72391" y="140065"/>
                </a:lnTo>
                <a:lnTo>
                  <a:pt x="46489" y="180620"/>
                </a:lnTo>
                <a:lnTo>
                  <a:pt x="26556" y="224977"/>
                </a:lnTo>
                <a:lnTo>
                  <a:pt x="7781" y="300733"/>
                </a:lnTo>
                <a:lnTo>
                  <a:pt x="3211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1" y="2892737"/>
                </a:lnTo>
                <a:lnTo>
                  <a:pt x="7781" y="2940827"/>
                </a:lnTo>
                <a:lnTo>
                  <a:pt x="15316" y="2981815"/>
                </a:lnTo>
                <a:lnTo>
                  <a:pt x="46489" y="3060941"/>
                </a:lnTo>
                <a:lnTo>
                  <a:pt x="72391" y="3101493"/>
                </a:lnTo>
                <a:lnTo>
                  <a:pt x="103718" y="3137704"/>
                </a:lnTo>
                <a:lnTo>
                  <a:pt x="139931" y="3169030"/>
                </a:lnTo>
                <a:lnTo>
                  <a:pt x="180486" y="3194931"/>
                </a:lnTo>
                <a:lnTo>
                  <a:pt x="224843" y="3214865"/>
                </a:lnTo>
                <a:lnTo>
                  <a:pt x="300599" y="3233647"/>
                </a:lnTo>
                <a:lnTo>
                  <a:pt x="348690" y="3238219"/>
                </a:lnTo>
                <a:lnTo>
                  <a:pt x="404772" y="3240567"/>
                </a:lnTo>
                <a:lnTo>
                  <a:pt x="469731" y="3241432"/>
                </a:lnTo>
                <a:lnTo>
                  <a:pt x="544456" y="3241555"/>
                </a:lnTo>
                <a:lnTo>
                  <a:pt x="3124221" y="3241555"/>
                </a:lnTo>
                <a:lnTo>
                  <a:pt x="3198945" y="3241432"/>
                </a:lnTo>
                <a:lnTo>
                  <a:pt x="3263903" y="3240567"/>
                </a:lnTo>
                <a:lnTo>
                  <a:pt x="3319983" y="3238219"/>
                </a:lnTo>
                <a:lnTo>
                  <a:pt x="3368073" y="3233647"/>
                </a:lnTo>
                <a:lnTo>
                  <a:pt x="3409060" y="3226109"/>
                </a:lnTo>
                <a:lnTo>
                  <a:pt x="3488190" y="3194931"/>
                </a:lnTo>
                <a:lnTo>
                  <a:pt x="3528744" y="3169030"/>
                </a:lnTo>
                <a:lnTo>
                  <a:pt x="3564953" y="3137704"/>
                </a:lnTo>
                <a:lnTo>
                  <a:pt x="3596278" y="3101493"/>
                </a:lnTo>
                <a:lnTo>
                  <a:pt x="3622178" y="3060941"/>
                </a:lnTo>
                <a:lnTo>
                  <a:pt x="3642111" y="3016588"/>
                </a:lnTo>
                <a:lnTo>
                  <a:pt x="3660893" y="2940827"/>
                </a:lnTo>
                <a:lnTo>
                  <a:pt x="3665465" y="2892737"/>
                </a:lnTo>
                <a:lnTo>
                  <a:pt x="3667812" y="2836657"/>
                </a:lnTo>
                <a:lnTo>
                  <a:pt x="3668677" y="2771699"/>
                </a:lnTo>
                <a:lnTo>
                  <a:pt x="3668677" y="469865"/>
                </a:lnTo>
                <a:lnTo>
                  <a:pt x="3667812" y="404906"/>
                </a:lnTo>
                <a:lnTo>
                  <a:pt x="3665465" y="348824"/>
                </a:lnTo>
                <a:lnTo>
                  <a:pt x="3660893" y="300733"/>
                </a:lnTo>
                <a:lnTo>
                  <a:pt x="3653355" y="259747"/>
                </a:lnTo>
                <a:lnTo>
                  <a:pt x="3622178" y="180620"/>
                </a:lnTo>
                <a:lnTo>
                  <a:pt x="3596278" y="140065"/>
                </a:lnTo>
                <a:lnTo>
                  <a:pt x="3564953" y="103852"/>
                </a:lnTo>
                <a:lnTo>
                  <a:pt x="3528744" y="72525"/>
                </a:lnTo>
                <a:lnTo>
                  <a:pt x="3488190" y="46623"/>
                </a:lnTo>
                <a:lnTo>
                  <a:pt x="3443834" y="26690"/>
                </a:lnTo>
                <a:lnTo>
                  <a:pt x="3368073" y="7908"/>
                </a:lnTo>
                <a:lnTo>
                  <a:pt x="3319983" y="3336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17" y="7101051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method </a:t>
            </a:r>
            <a:r>
              <a:rPr sz="2600" spc="150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37" y="3454544"/>
            <a:ext cx="887730" cy="846455"/>
            <a:chOff x="14352337" y="3454544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200" y="0"/>
                  </a:moveTo>
                  <a:lnTo>
                    <a:pt x="469200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200" y="523847"/>
                  </a:lnTo>
                  <a:lnTo>
                    <a:pt x="469200" y="793714"/>
                  </a:lnTo>
                  <a:lnTo>
                    <a:pt x="834948" y="396857"/>
                  </a:lnTo>
                  <a:lnTo>
                    <a:pt x="4692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797" y="7797919"/>
            <a:ext cx="887730" cy="846455"/>
            <a:chOff x="14361797" y="7797919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8044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48" y="0"/>
                  </a:moveTo>
                  <a:lnTo>
                    <a:pt x="0" y="396857"/>
                  </a:lnTo>
                  <a:lnTo>
                    <a:pt x="365748" y="793714"/>
                  </a:lnTo>
                  <a:lnTo>
                    <a:pt x="365748" y="523858"/>
                  </a:lnTo>
                  <a:lnTo>
                    <a:pt x="834843" y="523858"/>
                  </a:lnTo>
                  <a:lnTo>
                    <a:pt x="834843" y="269866"/>
                  </a:lnTo>
                  <a:lnTo>
                    <a:pt x="365748" y="269866"/>
                  </a:lnTo>
                  <a:lnTo>
                    <a:pt x="36574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75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8" y="0"/>
                  </a:moveTo>
                  <a:lnTo>
                    <a:pt x="269834" y="0"/>
                  </a:lnTo>
                  <a:lnTo>
                    <a:pt x="269834" y="469137"/>
                  </a:lnTo>
                  <a:lnTo>
                    <a:pt x="0" y="469137"/>
                  </a:lnTo>
                  <a:lnTo>
                    <a:pt x="396846" y="834916"/>
                  </a:lnTo>
                  <a:lnTo>
                    <a:pt x="793693" y="469137"/>
                  </a:lnTo>
                  <a:lnTo>
                    <a:pt x="523858" y="469137"/>
                  </a:lnTo>
                  <a:lnTo>
                    <a:pt x="52385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0" y="469134"/>
                  </a:moveTo>
                  <a:lnTo>
                    <a:pt x="793710" y="469134"/>
                  </a:lnTo>
                  <a:lnTo>
                    <a:pt x="396855" y="834912"/>
                  </a:lnTo>
                  <a:lnTo>
                    <a:pt x="0" y="469134"/>
                  </a:lnTo>
                  <a:lnTo>
                    <a:pt x="269861" y="469134"/>
                  </a:lnTo>
                  <a:lnTo>
                    <a:pt x="269861" y="0"/>
                  </a:lnTo>
                  <a:lnTo>
                    <a:pt x="523850" y="0"/>
                  </a:lnTo>
                  <a:lnTo>
                    <a:pt x="523850" y="469134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4"/>
            <a:ext cx="2845379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0" y="2891922"/>
            <a:ext cx="5713187" cy="5713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4" y="3444210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500" y="3664202"/>
            <a:ext cx="9144894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5" y="4671690"/>
            <a:ext cx="12076994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1" y="1055883"/>
            <a:ext cx="11796625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40" y="2511295"/>
            <a:ext cx="17804798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3" y="6288440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30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6" y="1055883"/>
            <a:ext cx="9249352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44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5" y="2513494"/>
            <a:ext cx="17801971" cy="3664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6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54" y="3089237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7" y="3313061"/>
            <a:ext cx="5549883" cy="67650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33" y="3375939"/>
            <a:ext cx="6824985" cy="64440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3" y="1055884"/>
            <a:ext cx="10578442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1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59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60" y="2513012"/>
            <a:ext cx="7853122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2" y="1055883"/>
            <a:ext cx="11171177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80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3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7" y="1055884"/>
            <a:ext cx="11194968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1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59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90"/>
            <a:ext cx="743589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3" y="1055884"/>
            <a:ext cx="8359243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6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6" y="1055883"/>
            <a:ext cx="14289282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6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53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4" y="1055883"/>
            <a:ext cx="1272889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6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6"/>
            <a:ext cx="14330600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2" y="1031507"/>
            <a:ext cx="7914209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43" y="2571954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43" y="3055038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"/>
              <a:buChar char="-"/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8"/>
            <a:ext cx="6057543" cy="60575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7" y="976011"/>
            <a:ext cx="14932329" cy="1408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7" y="1061077"/>
            <a:ext cx="15048253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4"/>
            <a:ext cx="14055236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1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3"/>
            <a:ext cx="808570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2" y="1256160"/>
            <a:ext cx="17775930" cy="5221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30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9"/>
            <a:ext cx="15135455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5" cy="7711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69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50" y="2516507"/>
            <a:ext cx="9210243" cy="77524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5" y="1055884"/>
            <a:ext cx="16705376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8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63" y="2513393"/>
            <a:ext cx="7851802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6" y="1061077"/>
            <a:ext cx="11619792" cy="17618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23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6" y="3560373"/>
            <a:ext cx="10265279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10" y="3216237"/>
            <a:ext cx="15901840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1" y="1055884"/>
            <a:ext cx="4906175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4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12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30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85" dirty="0">
                <a:latin typeface="Times New Roman"/>
                <a:cs typeface="Times New Roman"/>
              </a:rPr>
              <a:t>f</a:t>
            </a:r>
            <a:r>
              <a:rPr spc="85" dirty="0"/>
              <a:t>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70" dirty="0"/>
              <a:t>classi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8" y="1050605"/>
            <a:ext cx="13173923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1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56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1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50" y="1068123"/>
            <a:ext cx="17757313" cy="8136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27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27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6"/>
            <a:ext cx="10820717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5"/>
            <a:ext cx="10819984" cy="386964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5" y="3216236"/>
            <a:ext cx="10145784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6"/>
            <a:ext cx="9346103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2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4014" y="3256675"/>
            <a:ext cx="6801604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4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5" y="7379996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96" y="8060811"/>
            <a:ext cx="6806787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5" y="1050606"/>
            <a:ext cx="6862304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9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12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5" y="2513012"/>
            <a:ext cx="8896943" cy="6804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81" y="5711679"/>
            <a:ext cx="4183485" cy="36133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3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58" y="2896551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0" y="1055884"/>
            <a:ext cx="3904299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323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u="none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u="none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80" y="1055884"/>
            <a:ext cx="533271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5" y="3566174"/>
            <a:ext cx="5088180" cy="5309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4" y="2164078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-"/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D5D5D5"/>
                </a:solidFill>
                <a:latin typeface="Arial"/>
                <a:cs typeface="Arial"/>
              </a:rPr>
              <a:t>classi</a:t>
            </a:r>
            <a:r>
              <a:rPr sz="2800" spc="95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95" dirty="0">
                <a:solidFill>
                  <a:srgbClr val="D5D5D5"/>
                </a:solidFill>
                <a:latin typeface="Arial"/>
                <a:cs typeface="Arial"/>
              </a:rPr>
              <a:t>ication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90"/>
            <a:ext cx="7364279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2" y="1055883"/>
            <a:ext cx="5895652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8" y="2351574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8" y="3722003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3"/>
            <a:ext cx="11336575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4" y="2980025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48" y="2553861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"/>
                <a:cs typeface="Arial"/>
              </a:rPr>
              <a:t>Decoding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0" dirty="0">
                <a:latin typeface="Arial"/>
                <a:cs typeface="Arial"/>
              </a:rPr>
              <a:t>dataframe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55" dirty="0">
                <a:latin typeface="Arial"/>
                <a:cs typeface="Arial"/>
              </a:rPr>
              <a:t>information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launches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3"/>
                </a:lnTo>
                <a:lnTo>
                  <a:pt x="115202" y="77826"/>
                </a:lnTo>
                <a:lnTo>
                  <a:pt x="77778" y="115243"/>
                </a:lnTo>
                <a:lnTo>
                  <a:pt x="4725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55" y="3082820"/>
                </a:lnTo>
                <a:lnTo>
                  <a:pt x="77778" y="3126290"/>
                </a:lnTo>
                <a:lnTo>
                  <a:pt x="115202" y="3163708"/>
                </a:lnTo>
                <a:lnTo>
                  <a:pt x="158667" y="3194211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1"/>
                </a:lnTo>
                <a:lnTo>
                  <a:pt x="3553598" y="3163708"/>
                </a:lnTo>
                <a:lnTo>
                  <a:pt x="3591037" y="3126290"/>
                </a:lnTo>
                <a:lnTo>
                  <a:pt x="3621555" y="3082820"/>
                </a:lnTo>
                <a:lnTo>
                  <a:pt x="3644277" y="3034158"/>
                </a:lnTo>
                <a:lnTo>
                  <a:pt x="3661593" y="2964318"/>
                </a:lnTo>
                <a:lnTo>
                  <a:pt x="3665808" y="2919988"/>
                </a:lnTo>
                <a:lnTo>
                  <a:pt x="3667972" y="2868292"/>
                </a:lnTo>
                <a:lnTo>
                  <a:pt x="3668770" y="2808412"/>
                </a:lnTo>
                <a:lnTo>
                  <a:pt x="3668770" y="433128"/>
                </a:lnTo>
                <a:lnTo>
                  <a:pt x="3667972" y="373245"/>
                </a:lnTo>
                <a:lnTo>
                  <a:pt x="3665808" y="321547"/>
                </a:lnTo>
                <a:lnTo>
                  <a:pt x="3661593" y="277216"/>
                </a:lnTo>
                <a:lnTo>
                  <a:pt x="3654644" y="239432"/>
                </a:lnTo>
                <a:lnTo>
                  <a:pt x="3621555" y="158714"/>
                </a:lnTo>
                <a:lnTo>
                  <a:pt x="3591037" y="115243"/>
                </a:lnTo>
                <a:lnTo>
                  <a:pt x="3553598" y="77826"/>
                </a:lnTo>
                <a:lnTo>
                  <a:pt x="3510113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4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472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83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93" y="988"/>
                </a:lnTo>
                <a:lnTo>
                  <a:pt x="348713" y="3334"/>
                </a:lnTo>
                <a:lnTo>
                  <a:pt x="300627" y="7905"/>
                </a:lnTo>
                <a:lnTo>
                  <a:pt x="259649" y="15439"/>
                </a:lnTo>
                <a:lnTo>
                  <a:pt x="180545" y="46613"/>
                </a:lnTo>
                <a:lnTo>
                  <a:pt x="139996" y="72514"/>
                </a:lnTo>
                <a:lnTo>
                  <a:pt x="103786" y="103842"/>
                </a:lnTo>
                <a:lnTo>
                  <a:pt x="72455" y="140054"/>
                </a:lnTo>
                <a:lnTo>
                  <a:pt x="46539" y="180610"/>
                </a:lnTo>
                <a:lnTo>
                  <a:pt x="26577" y="224966"/>
                </a:lnTo>
                <a:lnTo>
                  <a:pt x="7787" y="300728"/>
                </a:lnTo>
                <a:lnTo>
                  <a:pt x="3213" y="348817"/>
                </a:lnTo>
                <a:lnTo>
                  <a:pt x="865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5" y="2836647"/>
                </a:lnTo>
                <a:lnTo>
                  <a:pt x="3213" y="2892727"/>
                </a:lnTo>
                <a:lnTo>
                  <a:pt x="7787" y="2940817"/>
                </a:lnTo>
                <a:lnTo>
                  <a:pt x="15328" y="2981804"/>
                </a:lnTo>
                <a:lnTo>
                  <a:pt x="46539" y="3060930"/>
                </a:lnTo>
                <a:lnTo>
                  <a:pt x="72455" y="3101483"/>
                </a:lnTo>
                <a:lnTo>
                  <a:pt x="103786" y="3137693"/>
                </a:lnTo>
                <a:lnTo>
                  <a:pt x="139996" y="3169020"/>
                </a:lnTo>
                <a:lnTo>
                  <a:pt x="180545" y="3194921"/>
                </a:lnTo>
                <a:lnTo>
                  <a:pt x="224895" y="3214854"/>
                </a:lnTo>
                <a:lnTo>
                  <a:pt x="300627" y="3233637"/>
                </a:lnTo>
                <a:lnTo>
                  <a:pt x="348713" y="3238208"/>
                </a:lnTo>
                <a:lnTo>
                  <a:pt x="404793" y="3240556"/>
                </a:lnTo>
                <a:lnTo>
                  <a:pt x="469749" y="3241421"/>
                </a:lnTo>
                <a:lnTo>
                  <a:pt x="544467" y="3241545"/>
                </a:lnTo>
                <a:lnTo>
                  <a:pt x="3124283" y="3241545"/>
                </a:lnTo>
                <a:lnTo>
                  <a:pt x="3199001" y="3241421"/>
                </a:lnTo>
                <a:lnTo>
                  <a:pt x="3263957" y="3240556"/>
                </a:lnTo>
                <a:lnTo>
                  <a:pt x="3320037" y="3238208"/>
                </a:lnTo>
                <a:lnTo>
                  <a:pt x="3368123" y="3233637"/>
                </a:lnTo>
                <a:lnTo>
                  <a:pt x="3409101" y="3226099"/>
                </a:lnTo>
                <a:lnTo>
                  <a:pt x="3488213" y="3194921"/>
                </a:lnTo>
                <a:lnTo>
                  <a:pt x="3528778" y="3169020"/>
                </a:lnTo>
                <a:lnTo>
                  <a:pt x="3565003" y="3137693"/>
                </a:lnTo>
                <a:lnTo>
                  <a:pt x="3596342" y="3101483"/>
                </a:lnTo>
                <a:lnTo>
                  <a:pt x="3622248" y="3060930"/>
                </a:lnTo>
                <a:lnTo>
                  <a:pt x="3642173" y="3016578"/>
                </a:lnTo>
                <a:lnTo>
                  <a:pt x="3660963" y="2940817"/>
                </a:lnTo>
                <a:lnTo>
                  <a:pt x="3665537" y="2892727"/>
                </a:lnTo>
                <a:lnTo>
                  <a:pt x="3667885" y="2836647"/>
                </a:lnTo>
                <a:lnTo>
                  <a:pt x="3668751" y="2771689"/>
                </a:lnTo>
                <a:lnTo>
                  <a:pt x="3668751" y="469856"/>
                </a:lnTo>
                <a:lnTo>
                  <a:pt x="3667885" y="404897"/>
                </a:lnTo>
                <a:lnTo>
                  <a:pt x="3665537" y="348817"/>
                </a:lnTo>
                <a:lnTo>
                  <a:pt x="3660963" y="300728"/>
                </a:lnTo>
                <a:lnTo>
                  <a:pt x="3653422" y="259740"/>
                </a:lnTo>
                <a:lnTo>
                  <a:pt x="3622248" y="180610"/>
                </a:lnTo>
                <a:lnTo>
                  <a:pt x="3596342" y="140054"/>
                </a:lnTo>
                <a:lnTo>
                  <a:pt x="3565003" y="103842"/>
                </a:lnTo>
                <a:lnTo>
                  <a:pt x="3528778" y="72514"/>
                </a:lnTo>
                <a:lnTo>
                  <a:pt x="3488213" y="46613"/>
                </a:lnTo>
                <a:lnTo>
                  <a:pt x="3443855" y="26679"/>
                </a:lnTo>
                <a:lnTo>
                  <a:pt x="3368123" y="7905"/>
                </a:lnTo>
                <a:lnTo>
                  <a:pt x="3320037" y="3334"/>
                </a:lnTo>
                <a:lnTo>
                  <a:pt x="3263957" y="988"/>
                </a:lnTo>
                <a:lnTo>
                  <a:pt x="3199001" y="123"/>
                </a:lnTo>
                <a:lnTo>
                  <a:pt x="312428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77" y="7755733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83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4"/>
                </a:lnTo>
                <a:lnTo>
                  <a:pt x="300596" y="7905"/>
                </a:lnTo>
                <a:lnTo>
                  <a:pt x="259588" y="15439"/>
                </a:lnTo>
                <a:lnTo>
                  <a:pt x="180440" y="46613"/>
                </a:lnTo>
                <a:lnTo>
                  <a:pt x="139895" y="72514"/>
                </a:lnTo>
                <a:lnTo>
                  <a:pt x="103695" y="103842"/>
                </a:lnTo>
                <a:lnTo>
                  <a:pt x="72381" y="140054"/>
                </a:lnTo>
                <a:lnTo>
                  <a:pt x="46495" y="180610"/>
                </a:lnTo>
                <a:lnTo>
                  <a:pt x="26577" y="224966"/>
                </a:lnTo>
                <a:lnTo>
                  <a:pt x="7787" y="300728"/>
                </a:lnTo>
                <a:lnTo>
                  <a:pt x="3213" y="348817"/>
                </a:lnTo>
                <a:lnTo>
                  <a:pt x="865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5" y="2836647"/>
                </a:lnTo>
                <a:lnTo>
                  <a:pt x="3213" y="2892727"/>
                </a:lnTo>
                <a:lnTo>
                  <a:pt x="7787" y="2940817"/>
                </a:lnTo>
                <a:lnTo>
                  <a:pt x="15328" y="2981804"/>
                </a:lnTo>
                <a:lnTo>
                  <a:pt x="46495" y="3060930"/>
                </a:lnTo>
                <a:lnTo>
                  <a:pt x="72381" y="3101483"/>
                </a:lnTo>
                <a:lnTo>
                  <a:pt x="103695" y="3137693"/>
                </a:lnTo>
                <a:lnTo>
                  <a:pt x="139895" y="3169020"/>
                </a:lnTo>
                <a:lnTo>
                  <a:pt x="180440" y="3194921"/>
                </a:lnTo>
                <a:lnTo>
                  <a:pt x="224791" y="3214854"/>
                </a:lnTo>
                <a:lnTo>
                  <a:pt x="300596" y="3233637"/>
                </a:lnTo>
                <a:lnTo>
                  <a:pt x="348700" y="3238208"/>
                </a:lnTo>
                <a:lnTo>
                  <a:pt x="404789" y="3240556"/>
                </a:lnTo>
                <a:lnTo>
                  <a:pt x="469749" y="3241421"/>
                </a:lnTo>
                <a:lnTo>
                  <a:pt x="544467" y="3241545"/>
                </a:lnTo>
                <a:lnTo>
                  <a:pt x="3124179" y="3241545"/>
                </a:lnTo>
                <a:lnTo>
                  <a:pt x="3198933" y="3241421"/>
                </a:lnTo>
                <a:lnTo>
                  <a:pt x="3263903" y="3240556"/>
                </a:lnTo>
                <a:lnTo>
                  <a:pt x="3319984" y="3238208"/>
                </a:lnTo>
                <a:lnTo>
                  <a:pt x="3368073" y="3233637"/>
                </a:lnTo>
                <a:lnTo>
                  <a:pt x="3409064" y="3226099"/>
                </a:lnTo>
                <a:lnTo>
                  <a:pt x="3488205" y="3194921"/>
                </a:lnTo>
                <a:lnTo>
                  <a:pt x="3528750" y="3169020"/>
                </a:lnTo>
                <a:lnTo>
                  <a:pt x="3564951" y="3137693"/>
                </a:lnTo>
                <a:lnTo>
                  <a:pt x="3596264" y="3101483"/>
                </a:lnTo>
                <a:lnTo>
                  <a:pt x="3622151" y="3060930"/>
                </a:lnTo>
                <a:lnTo>
                  <a:pt x="3642069" y="3016578"/>
                </a:lnTo>
                <a:lnTo>
                  <a:pt x="3660858" y="2940817"/>
                </a:lnTo>
                <a:lnTo>
                  <a:pt x="3665432" y="2892727"/>
                </a:lnTo>
                <a:lnTo>
                  <a:pt x="3667780" y="2836647"/>
                </a:lnTo>
                <a:lnTo>
                  <a:pt x="3668646" y="2771689"/>
                </a:lnTo>
                <a:lnTo>
                  <a:pt x="3668646" y="469856"/>
                </a:lnTo>
                <a:lnTo>
                  <a:pt x="3667780" y="404897"/>
                </a:lnTo>
                <a:lnTo>
                  <a:pt x="3665432" y="348817"/>
                </a:lnTo>
                <a:lnTo>
                  <a:pt x="3660858" y="300728"/>
                </a:lnTo>
                <a:lnTo>
                  <a:pt x="3653318" y="259740"/>
                </a:lnTo>
                <a:lnTo>
                  <a:pt x="3622151" y="180610"/>
                </a:lnTo>
                <a:lnTo>
                  <a:pt x="3596264" y="140054"/>
                </a:lnTo>
                <a:lnTo>
                  <a:pt x="3564951" y="103842"/>
                </a:lnTo>
                <a:lnTo>
                  <a:pt x="3528750" y="72514"/>
                </a:lnTo>
                <a:lnTo>
                  <a:pt x="3488205" y="46613"/>
                </a:lnTo>
                <a:lnTo>
                  <a:pt x="3443855" y="26679"/>
                </a:lnTo>
                <a:lnTo>
                  <a:pt x="3368073" y="7905"/>
                </a:lnTo>
                <a:lnTo>
                  <a:pt x="3319984" y="3334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34" y="7323401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dataframe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80" dirty="0">
                <a:latin typeface="Arial"/>
                <a:cs typeface="Arial"/>
              </a:rPr>
              <a:t>9 </a:t>
            </a:r>
            <a:r>
              <a:rPr sz="2600" spc="90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29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4"/>
                </a:lnTo>
                <a:lnTo>
                  <a:pt x="300604" y="7905"/>
                </a:lnTo>
                <a:lnTo>
                  <a:pt x="259616" y="15439"/>
                </a:lnTo>
                <a:lnTo>
                  <a:pt x="180490" y="46613"/>
                </a:lnTo>
                <a:lnTo>
                  <a:pt x="139938" y="72514"/>
                </a:lnTo>
                <a:lnTo>
                  <a:pt x="103727" y="103842"/>
                </a:lnTo>
                <a:lnTo>
                  <a:pt x="72401" y="140054"/>
                </a:lnTo>
                <a:lnTo>
                  <a:pt x="46500" y="180610"/>
                </a:lnTo>
                <a:lnTo>
                  <a:pt x="26566" y="224966"/>
                </a:lnTo>
                <a:lnTo>
                  <a:pt x="7784" y="300728"/>
                </a:lnTo>
                <a:lnTo>
                  <a:pt x="3212" y="348817"/>
                </a:lnTo>
                <a:lnTo>
                  <a:pt x="864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4" y="2836647"/>
                </a:lnTo>
                <a:lnTo>
                  <a:pt x="3212" y="2892727"/>
                </a:lnTo>
                <a:lnTo>
                  <a:pt x="7784" y="2940817"/>
                </a:lnTo>
                <a:lnTo>
                  <a:pt x="15322" y="2981804"/>
                </a:lnTo>
                <a:lnTo>
                  <a:pt x="46500" y="3060930"/>
                </a:lnTo>
                <a:lnTo>
                  <a:pt x="72401" y="3101483"/>
                </a:lnTo>
                <a:lnTo>
                  <a:pt x="103727" y="3137693"/>
                </a:lnTo>
                <a:lnTo>
                  <a:pt x="139938" y="3169020"/>
                </a:lnTo>
                <a:lnTo>
                  <a:pt x="180490" y="3194921"/>
                </a:lnTo>
                <a:lnTo>
                  <a:pt x="224843" y="3214854"/>
                </a:lnTo>
                <a:lnTo>
                  <a:pt x="300604" y="3233637"/>
                </a:lnTo>
                <a:lnTo>
                  <a:pt x="348695" y="3238208"/>
                </a:lnTo>
                <a:lnTo>
                  <a:pt x="404777" y="3240556"/>
                </a:lnTo>
                <a:lnTo>
                  <a:pt x="469738" y="3241421"/>
                </a:lnTo>
                <a:lnTo>
                  <a:pt x="544467" y="3241545"/>
                </a:lnTo>
                <a:lnTo>
                  <a:pt x="3124231" y="3241545"/>
                </a:lnTo>
                <a:lnTo>
                  <a:pt x="3198955" y="3241421"/>
                </a:lnTo>
                <a:lnTo>
                  <a:pt x="3263913" y="3240556"/>
                </a:lnTo>
                <a:lnTo>
                  <a:pt x="3319993" y="3238208"/>
                </a:lnTo>
                <a:lnTo>
                  <a:pt x="3368083" y="3233637"/>
                </a:lnTo>
                <a:lnTo>
                  <a:pt x="3409071" y="3226099"/>
                </a:lnTo>
                <a:lnTo>
                  <a:pt x="3488197" y="3194921"/>
                </a:lnTo>
                <a:lnTo>
                  <a:pt x="3528749" y="3169020"/>
                </a:lnTo>
                <a:lnTo>
                  <a:pt x="3564960" y="3137693"/>
                </a:lnTo>
                <a:lnTo>
                  <a:pt x="3596286" y="3101483"/>
                </a:lnTo>
                <a:lnTo>
                  <a:pt x="3622188" y="3060930"/>
                </a:lnTo>
                <a:lnTo>
                  <a:pt x="3642121" y="3016578"/>
                </a:lnTo>
                <a:lnTo>
                  <a:pt x="3660903" y="2940817"/>
                </a:lnTo>
                <a:lnTo>
                  <a:pt x="3665475" y="2892727"/>
                </a:lnTo>
                <a:lnTo>
                  <a:pt x="3667823" y="2836647"/>
                </a:lnTo>
                <a:lnTo>
                  <a:pt x="3668688" y="2771689"/>
                </a:lnTo>
                <a:lnTo>
                  <a:pt x="3668688" y="469856"/>
                </a:lnTo>
                <a:lnTo>
                  <a:pt x="3667823" y="404897"/>
                </a:lnTo>
                <a:lnTo>
                  <a:pt x="3665475" y="348817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8" y="180610"/>
                </a:lnTo>
                <a:lnTo>
                  <a:pt x="3596286" y="140054"/>
                </a:lnTo>
                <a:lnTo>
                  <a:pt x="3564960" y="103842"/>
                </a:lnTo>
                <a:lnTo>
                  <a:pt x="3528749" y="72514"/>
                </a:lnTo>
                <a:lnTo>
                  <a:pt x="3488197" y="46613"/>
                </a:lnTo>
                <a:lnTo>
                  <a:pt x="3443844" y="26679"/>
                </a:lnTo>
                <a:lnTo>
                  <a:pt x="3368083" y="7905"/>
                </a:lnTo>
                <a:lnTo>
                  <a:pt x="3319993" y="3334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1" y="7101051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7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8"/>
                </a:lnTo>
                <a:lnTo>
                  <a:pt x="3211" y="348817"/>
                </a:lnTo>
                <a:lnTo>
                  <a:pt x="864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6"/>
                </a:lnTo>
                <a:lnTo>
                  <a:pt x="3667812" y="404897"/>
                </a:lnTo>
                <a:lnTo>
                  <a:pt x="3665465" y="348817"/>
                </a:lnTo>
                <a:lnTo>
                  <a:pt x="3660893" y="300728"/>
                </a:lnTo>
                <a:lnTo>
                  <a:pt x="3653355" y="259740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79" y="7755733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37" y="3454544"/>
            <a:ext cx="887730" cy="846455"/>
            <a:chOff x="14352337" y="3454544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200" y="0"/>
                  </a:moveTo>
                  <a:lnTo>
                    <a:pt x="469200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200" y="523847"/>
                  </a:lnTo>
                  <a:lnTo>
                    <a:pt x="469200" y="793714"/>
                  </a:lnTo>
                  <a:lnTo>
                    <a:pt x="834948" y="396857"/>
                  </a:lnTo>
                  <a:lnTo>
                    <a:pt x="4692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797" y="7797919"/>
            <a:ext cx="887730" cy="846455"/>
            <a:chOff x="14361797" y="7797919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8044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48" y="0"/>
                  </a:moveTo>
                  <a:lnTo>
                    <a:pt x="0" y="396857"/>
                  </a:lnTo>
                  <a:lnTo>
                    <a:pt x="365748" y="793714"/>
                  </a:lnTo>
                  <a:lnTo>
                    <a:pt x="365748" y="523858"/>
                  </a:lnTo>
                  <a:lnTo>
                    <a:pt x="834843" y="523858"/>
                  </a:lnTo>
                  <a:lnTo>
                    <a:pt x="834843" y="269866"/>
                  </a:lnTo>
                  <a:lnTo>
                    <a:pt x="365748" y="269866"/>
                  </a:lnTo>
                  <a:lnTo>
                    <a:pt x="36574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75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8" y="0"/>
                  </a:moveTo>
                  <a:lnTo>
                    <a:pt x="269834" y="0"/>
                  </a:lnTo>
                  <a:lnTo>
                    <a:pt x="269834" y="469137"/>
                  </a:lnTo>
                  <a:lnTo>
                    <a:pt x="0" y="469137"/>
                  </a:lnTo>
                  <a:lnTo>
                    <a:pt x="396846" y="834916"/>
                  </a:lnTo>
                  <a:lnTo>
                    <a:pt x="793693" y="469137"/>
                  </a:lnTo>
                  <a:lnTo>
                    <a:pt x="523858" y="469137"/>
                  </a:lnTo>
                  <a:lnTo>
                    <a:pt x="52385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0" y="469134"/>
                  </a:moveTo>
                  <a:lnTo>
                    <a:pt x="793710" y="469134"/>
                  </a:lnTo>
                  <a:lnTo>
                    <a:pt x="396855" y="834912"/>
                  </a:lnTo>
                  <a:lnTo>
                    <a:pt x="0" y="469134"/>
                  </a:lnTo>
                  <a:lnTo>
                    <a:pt x="269861" y="469134"/>
                  </a:lnTo>
                  <a:lnTo>
                    <a:pt x="269861" y="0"/>
                  </a:lnTo>
                  <a:lnTo>
                    <a:pt x="523850" y="0"/>
                  </a:lnTo>
                  <a:lnTo>
                    <a:pt x="523850" y="469134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9" y="1055884"/>
            <a:ext cx="12151944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0" y="2980025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29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8" y="2980025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9013" y="2980025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indent="-635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443618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4"/>
                </a:lnTo>
                <a:lnTo>
                  <a:pt x="115202" y="77829"/>
                </a:lnTo>
                <a:lnTo>
                  <a:pt x="77778" y="115248"/>
                </a:lnTo>
                <a:lnTo>
                  <a:pt x="47255" y="158718"/>
                </a:lnTo>
                <a:lnTo>
                  <a:pt x="24492" y="207375"/>
                </a:lnTo>
                <a:lnTo>
                  <a:pt x="7176" y="277218"/>
                </a:lnTo>
                <a:lnTo>
                  <a:pt x="2961" y="321551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2"/>
                </a:lnTo>
                <a:lnTo>
                  <a:pt x="797" y="2868294"/>
                </a:lnTo>
                <a:lnTo>
                  <a:pt x="2961" y="2919992"/>
                </a:lnTo>
                <a:lnTo>
                  <a:pt x="7176" y="2964323"/>
                </a:lnTo>
                <a:lnTo>
                  <a:pt x="14125" y="3002106"/>
                </a:lnTo>
                <a:lnTo>
                  <a:pt x="47255" y="3082821"/>
                </a:lnTo>
                <a:lnTo>
                  <a:pt x="77778" y="3126293"/>
                </a:lnTo>
                <a:lnTo>
                  <a:pt x="115202" y="3163712"/>
                </a:lnTo>
                <a:lnTo>
                  <a:pt x="158667" y="3194215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5"/>
                </a:lnTo>
                <a:lnTo>
                  <a:pt x="3553598" y="3163712"/>
                </a:lnTo>
                <a:lnTo>
                  <a:pt x="3591037" y="3126293"/>
                </a:lnTo>
                <a:lnTo>
                  <a:pt x="3621555" y="3082821"/>
                </a:lnTo>
                <a:lnTo>
                  <a:pt x="3644277" y="3034158"/>
                </a:lnTo>
                <a:lnTo>
                  <a:pt x="3661593" y="2964323"/>
                </a:lnTo>
                <a:lnTo>
                  <a:pt x="3665808" y="2919992"/>
                </a:lnTo>
                <a:lnTo>
                  <a:pt x="3667972" y="2868294"/>
                </a:lnTo>
                <a:lnTo>
                  <a:pt x="3668770" y="2808412"/>
                </a:lnTo>
                <a:lnTo>
                  <a:pt x="3668770" y="433132"/>
                </a:lnTo>
                <a:lnTo>
                  <a:pt x="3667972" y="373250"/>
                </a:lnTo>
                <a:lnTo>
                  <a:pt x="3665808" y="321551"/>
                </a:lnTo>
                <a:lnTo>
                  <a:pt x="3661593" y="277218"/>
                </a:lnTo>
                <a:lnTo>
                  <a:pt x="3654644" y="239432"/>
                </a:lnTo>
                <a:lnTo>
                  <a:pt x="3621555" y="158718"/>
                </a:lnTo>
                <a:lnTo>
                  <a:pt x="3591037" y="115248"/>
                </a:lnTo>
                <a:lnTo>
                  <a:pt x="3553598" y="77829"/>
                </a:lnTo>
                <a:lnTo>
                  <a:pt x="3510113" y="47324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47" y="5381742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83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6"/>
                </a:lnTo>
                <a:lnTo>
                  <a:pt x="300596" y="7908"/>
                </a:lnTo>
                <a:lnTo>
                  <a:pt x="259588" y="15445"/>
                </a:lnTo>
                <a:lnTo>
                  <a:pt x="180440" y="46623"/>
                </a:lnTo>
                <a:lnTo>
                  <a:pt x="139895" y="72525"/>
                </a:lnTo>
                <a:lnTo>
                  <a:pt x="103695" y="103852"/>
                </a:lnTo>
                <a:lnTo>
                  <a:pt x="72381" y="140065"/>
                </a:lnTo>
                <a:lnTo>
                  <a:pt x="46495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495" y="3060941"/>
                </a:lnTo>
                <a:lnTo>
                  <a:pt x="72381" y="3101493"/>
                </a:lnTo>
                <a:lnTo>
                  <a:pt x="103695" y="3137704"/>
                </a:lnTo>
                <a:lnTo>
                  <a:pt x="139895" y="3169030"/>
                </a:lnTo>
                <a:lnTo>
                  <a:pt x="180440" y="3194931"/>
                </a:lnTo>
                <a:lnTo>
                  <a:pt x="224791" y="3214865"/>
                </a:lnTo>
                <a:lnTo>
                  <a:pt x="300596" y="3233647"/>
                </a:lnTo>
                <a:lnTo>
                  <a:pt x="348700" y="3238219"/>
                </a:lnTo>
                <a:lnTo>
                  <a:pt x="404789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179" y="3241555"/>
                </a:lnTo>
                <a:lnTo>
                  <a:pt x="3198933" y="3241432"/>
                </a:lnTo>
                <a:lnTo>
                  <a:pt x="3263903" y="3240567"/>
                </a:lnTo>
                <a:lnTo>
                  <a:pt x="3319984" y="3238219"/>
                </a:lnTo>
                <a:lnTo>
                  <a:pt x="3368073" y="3233647"/>
                </a:lnTo>
                <a:lnTo>
                  <a:pt x="3409064" y="3226109"/>
                </a:lnTo>
                <a:lnTo>
                  <a:pt x="3488205" y="3194931"/>
                </a:lnTo>
                <a:lnTo>
                  <a:pt x="3528750" y="3169030"/>
                </a:lnTo>
                <a:lnTo>
                  <a:pt x="3564951" y="3137704"/>
                </a:lnTo>
                <a:lnTo>
                  <a:pt x="3596264" y="3101493"/>
                </a:lnTo>
                <a:lnTo>
                  <a:pt x="3622151" y="3060941"/>
                </a:lnTo>
                <a:lnTo>
                  <a:pt x="3642069" y="3016588"/>
                </a:lnTo>
                <a:lnTo>
                  <a:pt x="3660858" y="2940827"/>
                </a:lnTo>
                <a:lnTo>
                  <a:pt x="3665432" y="2892737"/>
                </a:lnTo>
                <a:lnTo>
                  <a:pt x="3667780" y="2836657"/>
                </a:lnTo>
                <a:lnTo>
                  <a:pt x="3668646" y="2771699"/>
                </a:lnTo>
                <a:lnTo>
                  <a:pt x="3668646" y="469865"/>
                </a:lnTo>
                <a:lnTo>
                  <a:pt x="3667780" y="404906"/>
                </a:lnTo>
                <a:lnTo>
                  <a:pt x="3665432" y="348824"/>
                </a:lnTo>
                <a:lnTo>
                  <a:pt x="3660858" y="300733"/>
                </a:lnTo>
                <a:lnTo>
                  <a:pt x="3653318" y="259747"/>
                </a:lnTo>
                <a:lnTo>
                  <a:pt x="3622151" y="180620"/>
                </a:lnTo>
                <a:lnTo>
                  <a:pt x="3596264" y="140065"/>
                </a:lnTo>
                <a:lnTo>
                  <a:pt x="3564951" y="103852"/>
                </a:lnTo>
                <a:lnTo>
                  <a:pt x="3528750" y="72525"/>
                </a:lnTo>
                <a:lnTo>
                  <a:pt x="3488205" y="46623"/>
                </a:lnTo>
                <a:lnTo>
                  <a:pt x="3443855" y="26690"/>
                </a:lnTo>
                <a:lnTo>
                  <a:pt x="3368073" y="7908"/>
                </a:lnTo>
                <a:lnTo>
                  <a:pt x="3319984" y="3336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300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29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6"/>
                </a:lnTo>
                <a:lnTo>
                  <a:pt x="300604" y="7908"/>
                </a:lnTo>
                <a:lnTo>
                  <a:pt x="259616" y="15445"/>
                </a:lnTo>
                <a:lnTo>
                  <a:pt x="180490" y="46623"/>
                </a:lnTo>
                <a:lnTo>
                  <a:pt x="139938" y="72525"/>
                </a:lnTo>
                <a:lnTo>
                  <a:pt x="103727" y="103852"/>
                </a:lnTo>
                <a:lnTo>
                  <a:pt x="72401" y="140065"/>
                </a:lnTo>
                <a:lnTo>
                  <a:pt x="46500" y="180620"/>
                </a:lnTo>
                <a:lnTo>
                  <a:pt x="26566" y="224977"/>
                </a:lnTo>
                <a:lnTo>
                  <a:pt x="7784" y="300733"/>
                </a:lnTo>
                <a:lnTo>
                  <a:pt x="3212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2" y="2892737"/>
                </a:lnTo>
                <a:lnTo>
                  <a:pt x="7784" y="2940827"/>
                </a:lnTo>
                <a:lnTo>
                  <a:pt x="15322" y="2981815"/>
                </a:lnTo>
                <a:lnTo>
                  <a:pt x="46500" y="3060941"/>
                </a:lnTo>
                <a:lnTo>
                  <a:pt x="72401" y="3101493"/>
                </a:lnTo>
                <a:lnTo>
                  <a:pt x="103727" y="3137704"/>
                </a:lnTo>
                <a:lnTo>
                  <a:pt x="139938" y="3169030"/>
                </a:lnTo>
                <a:lnTo>
                  <a:pt x="180490" y="3194931"/>
                </a:lnTo>
                <a:lnTo>
                  <a:pt x="224843" y="3214865"/>
                </a:lnTo>
                <a:lnTo>
                  <a:pt x="300604" y="3233647"/>
                </a:lnTo>
                <a:lnTo>
                  <a:pt x="348695" y="3238219"/>
                </a:lnTo>
                <a:lnTo>
                  <a:pt x="404777" y="3240567"/>
                </a:lnTo>
                <a:lnTo>
                  <a:pt x="469738" y="3241432"/>
                </a:lnTo>
                <a:lnTo>
                  <a:pt x="544467" y="3241555"/>
                </a:lnTo>
                <a:lnTo>
                  <a:pt x="3124231" y="3241555"/>
                </a:lnTo>
                <a:lnTo>
                  <a:pt x="3198955" y="3241432"/>
                </a:lnTo>
                <a:lnTo>
                  <a:pt x="3263913" y="3240567"/>
                </a:lnTo>
                <a:lnTo>
                  <a:pt x="3319993" y="3238219"/>
                </a:lnTo>
                <a:lnTo>
                  <a:pt x="3368083" y="3233647"/>
                </a:lnTo>
                <a:lnTo>
                  <a:pt x="3409071" y="3226109"/>
                </a:lnTo>
                <a:lnTo>
                  <a:pt x="3488197" y="3194931"/>
                </a:lnTo>
                <a:lnTo>
                  <a:pt x="3528749" y="3169030"/>
                </a:lnTo>
                <a:lnTo>
                  <a:pt x="3564960" y="3137704"/>
                </a:lnTo>
                <a:lnTo>
                  <a:pt x="3596286" y="3101493"/>
                </a:lnTo>
                <a:lnTo>
                  <a:pt x="3622188" y="3060941"/>
                </a:lnTo>
                <a:lnTo>
                  <a:pt x="3642121" y="3016588"/>
                </a:lnTo>
                <a:lnTo>
                  <a:pt x="3660903" y="2940827"/>
                </a:lnTo>
                <a:lnTo>
                  <a:pt x="3665475" y="2892737"/>
                </a:lnTo>
                <a:lnTo>
                  <a:pt x="3667823" y="2836657"/>
                </a:lnTo>
                <a:lnTo>
                  <a:pt x="3668688" y="2771699"/>
                </a:lnTo>
                <a:lnTo>
                  <a:pt x="3668688" y="469865"/>
                </a:lnTo>
                <a:lnTo>
                  <a:pt x="3667823" y="404906"/>
                </a:lnTo>
                <a:lnTo>
                  <a:pt x="3665475" y="348824"/>
                </a:lnTo>
                <a:lnTo>
                  <a:pt x="3660903" y="300733"/>
                </a:lnTo>
                <a:lnTo>
                  <a:pt x="3653366" y="259747"/>
                </a:lnTo>
                <a:lnTo>
                  <a:pt x="3622188" y="180620"/>
                </a:lnTo>
                <a:lnTo>
                  <a:pt x="3596286" y="140065"/>
                </a:lnTo>
                <a:lnTo>
                  <a:pt x="3564960" y="103852"/>
                </a:lnTo>
                <a:lnTo>
                  <a:pt x="3528749" y="72525"/>
                </a:lnTo>
                <a:lnTo>
                  <a:pt x="3488197" y="46623"/>
                </a:lnTo>
                <a:lnTo>
                  <a:pt x="3443844" y="26690"/>
                </a:lnTo>
                <a:lnTo>
                  <a:pt x="3368083" y="7908"/>
                </a:lnTo>
                <a:lnTo>
                  <a:pt x="3319993" y="3336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1" y="7755733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7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6"/>
                </a:lnTo>
                <a:lnTo>
                  <a:pt x="300599" y="7908"/>
                </a:lnTo>
                <a:lnTo>
                  <a:pt x="259613" y="15445"/>
                </a:lnTo>
                <a:lnTo>
                  <a:pt x="180486" y="46623"/>
                </a:lnTo>
                <a:lnTo>
                  <a:pt x="139931" y="72525"/>
                </a:lnTo>
                <a:lnTo>
                  <a:pt x="103718" y="103852"/>
                </a:lnTo>
                <a:lnTo>
                  <a:pt x="72391" y="140065"/>
                </a:lnTo>
                <a:lnTo>
                  <a:pt x="46489" y="180620"/>
                </a:lnTo>
                <a:lnTo>
                  <a:pt x="26556" y="224977"/>
                </a:lnTo>
                <a:lnTo>
                  <a:pt x="7781" y="300733"/>
                </a:lnTo>
                <a:lnTo>
                  <a:pt x="3211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1" y="2892737"/>
                </a:lnTo>
                <a:lnTo>
                  <a:pt x="7781" y="2940827"/>
                </a:lnTo>
                <a:lnTo>
                  <a:pt x="15316" y="2981815"/>
                </a:lnTo>
                <a:lnTo>
                  <a:pt x="46489" y="3060941"/>
                </a:lnTo>
                <a:lnTo>
                  <a:pt x="72391" y="3101493"/>
                </a:lnTo>
                <a:lnTo>
                  <a:pt x="103718" y="3137704"/>
                </a:lnTo>
                <a:lnTo>
                  <a:pt x="139931" y="3169030"/>
                </a:lnTo>
                <a:lnTo>
                  <a:pt x="180486" y="3194931"/>
                </a:lnTo>
                <a:lnTo>
                  <a:pt x="224843" y="3214865"/>
                </a:lnTo>
                <a:lnTo>
                  <a:pt x="300599" y="3233647"/>
                </a:lnTo>
                <a:lnTo>
                  <a:pt x="348690" y="3238219"/>
                </a:lnTo>
                <a:lnTo>
                  <a:pt x="404772" y="3240567"/>
                </a:lnTo>
                <a:lnTo>
                  <a:pt x="469731" y="3241432"/>
                </a:lnTo>
                <a:lnTo>
                  <a:pt x="544456" y="3241555"/>
                </a:lnTo>
                <a:lnTo>
                  <a:pt x="3124221" y="3241555"/>
                </a:lnTo>
                <a:lnTo>
                  <a:pt x="3198945" y="3241432"/>
                </a:lnTo>
                <a:lnTo>
                  <a:pt x="3263903" y="3240567"/>
                </a:lnTo>
                <a:lnTo>
                  <a:pt x="3319983" y="3238219"/>
                </a:lnTo>
                <a:lnTo>
                  <a:pt x="3368073" y="3233647"/>
                </a:lnTo>
                <a:lnTo>
                  <a:pt x="3409060" y="3226109"/>
                </a:lnTo>
                <a:lnTo>
                  <a:pt x="3488190" y="3194931"/>
                </a:lnTo>
                <a:lnTo>
                  <a:pt x="3528744" y="3169030"/>
                </a:lnTo>
                <a:lnTo>
                  <a:pt x="3564953" y="3137704"/>
                </a:lnTo>
                <a:lnTo>
                  <a:pt x="3596278" y="3101493"/>
                </a:lnTo>
                <a:lnTo>
                  <a:pt x="3622178" y="3060941"/>
                </a:lnTo>
                <a:lnTo>
                  <a:pt x="3642111" y="3016588"/>
                </a:lnTo>
                <a:lnTo>
                  <a:pt x="3660893" y="2940827"/>
                </a:lnTo>
                <a:lnTo>
                  <a:pt x="3665465" y="2892737"/>
                </a:lnTo>
                <a:lnTo>
                  <a:pt x="3667812" y="2836657"/>
                </a:lnTo>
                <a:lnTo>
                  <a:pt x="3668677" y="2771699"/>
                </a:lnTo>
                <a:lnTo>
                  <a:pt x="3668677" y="469865"/>
                </a:lnTo>
                <a:lnTo>
                  <a:pt x="3667812" y="404906"/>
                </a:lnTo>
                <a:lnTo>
                  <a:pt x="3665465" y="348824"/>
                </a:lnTo>
                <a:lnTo>
                  <a:pt x="3660893" y="300733"/>
                </a:lnTo>
                <a:lnTo>
                  <a:pt x="3653355" y="259747"/>
                </a:lnTo>
                <a:lnTo>
                  <a:pt x="3622178" y="180620"/>
                </a:lnTo>
                <a:lnTo>
                  <a:pt x="3596278" y="140065"/>
                </a:lnTo>
                <a:lnTo>
                  <a:pt x="3564953" y="103852"/>
                </a:lnTo>
                <a:lnTo>
                  <a:pt x="3528744" y="72525"/>
                </a:lnTo>
                <a:lnTo>
                  <a:pt x="3488190" y="46623"/>
                </a:lnTo>
                <a:lnTo>
                  <a:pt x="3443834" y="26690"/>
                </a:lnTo>
                <a:lnTo>
                  <a:pt x="3368073" y="7908"/>
                </a:lnTo>
                <a:lnTo>
                  <a:pt x="3319983" y="3336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79" y="7755733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113" y="3501159"/>
            <a:ext cx="774065" cy="755650"/>
            <a:chOff x="1460711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7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41" y="0"/>
                  </a:moveTo>
                  <a:lnTo>
                    <a:pt x="0" y="194569"/>
                  </a:lnTo>
                  <a:lnTo>
                    <a:pt x="359360" y="496121"/>
                  </a:lnTo>
                  <a:lnTo>
                    <a:pt x="185962" y="702847"/>
                  </a:lnTo>
                  <a:lnTo>
                    <a:pt x="721234" y="633959"/>
                  </a:lnTo>
                  <a:lnTo>
                    <a:pt x="696104" y="94824"/>
                  </a:lnTo>
                  <a:lnTo>
                    <a:pt x="522601" y="301551"/>
                  </a:lnTo>
                  <a:lnTo>
                    <a:pt x="16324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9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20"/>
                  </a:moveTo>
                  <a:lnTo>
                    <a:pt x="185914" y="702845"/>
                  </a:lnTo>
                  <a:lnTo>
                    <a:pt x="721210" y="633954"/>
                  </a:lnTo>
                  <a:lnTo>
                    <a:pt x="696102" y="94827"/>
                  </a:lnTo>
                  <a:lnTo>
                    <a:pt x="522638" y="301553"/>
                  </a:lnTo>
                  <a:lnTo>
                    <a:pt x="163260" y="0"/>
                  </a:lnTo>
                  <a:lnTo>
                    <a:pt x="0" y="194566"/>
                  </a:lnTo>
                  <a:lnTo>
                    <a:pt x="359377" y="49612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67" y="7844535"/>
            <a:ext cx="774065" cy="755650"/>
            <a:chOff x="14597467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39" y="7870712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93" y="0"/>
                  </a:moveTo>
                  <a:lnTo>
                    <a:pt x="198632" y="301551"/>
                  </a:lnTo>
                  <a:lnTo>
                    <a:pt x="25130" y="94824"/>
                  </a:lnTo>
                  <a:lnTo>
                    <a:pt x="0" y="633959"/>
                  </a:lnTo>
                  <a:lnTo>
                    <a:pt x="535271" y="702847"/>
                  </a:lnTo>
                  <a:lnTo>
                    <a:pt x="361873" y="496121"/>
                  </a:lnTo>
                  <a:lnTo>
                    <a:pt x="721234" y="194569"/>
                  </a:lnTo>
                  <a:lnTo>
                    <a:pt x="55799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44" y="7870712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20"/>
                  </a:moveTo>
                  <a:lnTo>
                    <a:pt x="535295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49" y="0"/>
                  </a:lnTo>
                  <a:lnTo>
                    <a:pt x="721210" y="194566"/>
                  </a:lnTo>
                  <a:lnTo>
                    <a:pt x="361832" y="49612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2339</Words>
  <Application>Microsoft Macintosh PowerPoint</Application>
  <PresentationFormat>Custom</PresentationFormat>
  <Paragraphs>204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Times New Roman</vt:lpstr>
      <vt:lpstr>Verdana</vt:lpstr>
      <vt:lpstr>Office Theme</vt:lpstr>
      <vt:lpstr>Kalid Sibindy 22.10.2024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khalidsibindy@outlook.com</cp:lastModifiedBy>
  <cp:revision>1</cp:revision>
  <dcterms:created xsi:type="dcterms:W3CDTF">2024-10-22T10:47:42Z</dcterms:created>
  <dcterms:modified xsi:type="dcterms:W3CDTF">2024-10-22T13:29:09Z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2024-10-22T00:00:00Z</vt:filetime>
  </property>
  <property fmtid="{D5CDD505-2E9C-101B-9397-08002B2CF9AE}" pid="5" name="Producer">
    <vt:lpwstr>3-Heights(TM) PDF Security Shell 4.8.25.2 (http://www.pdf-tools.com)</vt:lpwstr>
  </property>
</Properties>
</file>